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75" r:id="rId23"/>
    <p:sldId id="280" r:id="rId24"/>
    <p:sldId id="282" r:id="rId25"/>
    <p:sldId id="281" r:id="rId26"/>
    <p:sldId id="276" r:id="rId27"/>
    <p:sldId id="277" r:id="rId28"/>
  </p:sldIdLst>
  <p:sldSz cx="9144000" cy="5143500" type="screen16x9"/>
  <p:notesSz cx="6858000" cy="9144000"/>
  <p:embeddedFontLs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693eb3b2e_5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693eb3b2e_5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693eb3b2e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693eb3b2e_5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6a664608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6a664608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693eb3b2e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693eb3b2e_5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693eb3b2e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693eb3b2e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693eb3b2e_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693eb3b2e_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693eb3b2e_5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693eb3b2e_5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693eb3b2e_5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e693eb3b2e_5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693eb3b2e_5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693eb3b2e_5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693eb3b2e_5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693eb3b2e_5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2c81aa2d8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2c81aa2d8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6a664608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6a6646084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693eb3b2e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693eb3b2e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693eb3b2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693eb3b2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2e2ea70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2e2ea70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693eb3b2e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693eb3b2e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693eb3b2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693eb3b2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693eb3b2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693eb3b2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693eb3b2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693eb3b2e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693eb3b2e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693eb3b2e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693eb3b2e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693eb3b2e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ridge1.paas.hosted-by-previder.com/notebridge/card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Note-Bridge Group 1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94600"/>
            <a:ext cx="4440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Sprint review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00" y="661350"/>
            <a:ext cx="8007200" cy="412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Create Post Page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Browse Posts Page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25" y="661350"/>
            <a:ext cx="8382362" cy="41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131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Post Details Page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703700"/>
            <a:ext cx="8169451" cy="41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Messenger Page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25" y="813750"/>
            <a:ext cx="8025552" cy="384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13" y="661350"/>
            <a:ext cx="7916575" cy="40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Profile Page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10612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Profile Page Continued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400" y="661350"/>
            <a:ext cx="7859326" cy="404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1186350" y="4656150"/>
            <a:ext cx="67713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-The scale of the page has been reduced for taking the rest of the page’s screenshot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Profile Page Features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75" y="2527425"/>
            <a:ext cx="4942374" cy="252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200" y="88650"/>
            <a:ext cx="4673149" cy="23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724325" y="1130800"/>
            <a:ext cx="2908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Edit profile picture pop up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5519375" y="3450425"/>
            <a:ext cx="2908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Edit name surname pop up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Profile Page Features Continued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550" y="661338"/>
            <a:ext cx="7192877" cy="368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256800" y="4358925"/>
            <a:ext cx="863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Edit pop up for each profile detail(description - contact information- instruments interested in)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Log In Page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38" y="661350"/>
            <a:ext cx="8179934" cy="41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Sign Up Page</a:t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50" y="709525"/>
            <a:ext cx="8188291" cy="417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616" y="0"/>
            <a:ext cx="6443799" cy="501252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-55065" y="0"/>
            <a:ext cx="2271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2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STORY MAP</a:t>
            </a:r>
            <a:endParaRPr sz="2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7893674" y="493822"/>
            <a:ext cx="926400" cy="486600"/>
          </a:xfrm>
          <a:prstGeom prst="roundRect">
            <a:avLst>
              <a:gd name="adj" fmla="val 16667"/>
            </a:avLst>
          </a:prstGeom>
          <a:solidFill>
            <a:srgbClr val="D26363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983694" y="2016995"/>
            <a:ext cx="926400" cy="486600"/>
          </a:xfrm>
          <a:prstGeom prst="roundRect">
            <a:avLst>
              <a:gd name="adj" fmla="val 16667"/>
            </a:avLst>
          </a:prstGeom>
          <a:solidFill>
            <a:srgbClr val="D26363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3645600" y="441000"/>
            <a:ext cx="926400" cy="1014000"/>
          </a:xfrm>
          <a:prstGeom prst="roundRect">
            <a:avLst>
              <a:gd name="adj" fmla="val 16667"/>
            </a:avLst>
          </a:prstGeom>
          <a:solidFill>
            <a:srgbClr val="63D274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983694" y="968400"/>
            <a:ext cx="926400" cy="486600"/>
          </a:xfrm>
          <a:prstGeom prst="roundRect">
            <a:avLst>
              <a:gd name="adj" fmla="val 16667"/>
            </a:avLst>
          </a:prstGeom>
          <a:solidFill>
            <a:srgbClr val="63D274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450414" y="493822"/>
            <a:ext cx="926400" cy="486600"/>
          </a:xfrm>
          <a:prstGeom prst="roundRect">
            <a:avLst>
              <a:gd name="adj" fmla="val 16667"/>
            </a:avLst>
          </a:prstGeom>
          <a:solidFill>
            <a:srgbClr val="63D274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645600" y="2021762"/>
            <a:ext cx="926400" cy="486600"/>
          </a:xfrm>
          <a:prstGeom prst="roundRect">
            <a:avLst>
              <a:gd name="adj" fmla="val 16667"/>
            </a:avLst>
          </a:prstGeom>
          <a:solidFill>
            <a:srgbClr val="63D274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7893674" y="2022750"/>
            <a:ext cx="926400" cy="486600"/>
          </a:xfrm>
          <a:prstGeom prst="roundRect">
            <a:avLst>
              <a:gd name="adj" fmla="val 16667"/>
            </a:avLst>
          </a:prstGeom>
          <a:solidFill>
            <a:srgbClr val="63D274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6450414" y="1474244"/>
            <a:ext cx="926400" cy="444600"/>
          </a:xfrm>
          <a:prstGeom prst="roundRect">
            <a:avLst>
              <a:gd name="adj" fmla="val 16667"/>
            </a:avLst>
          </a:prstGeom>
          <a:solidFill>
            <a:srgbClr val="636BD2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7893674" y="2530350"/>
            <a:ext cx="926400" cy="444600"/>
          </a:xfrm>
          <a:prstGeom prst="roundRect">
            <a:avLst>
              <a:gd name="adj" fmla="val 16667"/>
            </a:avLst>
          </a:prstGeom>
          <a:solidFill>
            <a:srgbClr val="636BD2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6450414" y="4052016"/>
            <a:ext cx="868200" cy="444600"/>
          </a:xfrm>
          <a:prstGeom prst="roundRect">
            <a:avLst>
              <a:gd name="adj" fmla="val 16667"/>
            </a:avLst>
          </a:prstGeom>
          <a:solidFill>
            <a:srgbClr val="636BD2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Google Shape;76;p14">
            <a:extLst>
              <a:ext uri="{FF2B5EF4-FFF2-40B4-BE49-F238E27FC236}">
                <a16:creationId xmlns:a16="http://schemas.microsoft.com/office/drawing/2014/main" id="{F5E6ECEF-267D-7055-4DD3-E0D3C468EBAE}"/>
              </a:ext>
            </a:extLst>
          </p:cNvPr>
          <p:cNvSpPr/>
          <p:nvPr/>
        </p:nvSpPr>
        <p:spPr>
          <a:xfrm>
            <a:off x="575948" y="922657"/>
            <a:ext cx="868200" cy="444600"/>
          </a:xfrm>
          <a:prstGeom prst="roundRect">
            <a:avLst>
              <a:gd name="adj" fmla="val 16667"/>
            </a:avLst>
          </a:prstGeom>
          <a:solidFill>
            <a:srgbClr val="636BD2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7127301B-72F8-AB5A-221B-45AC6FE79CF9}"/>
              </a:ext>
            </a:extLst>
          </p:cNvPr>
          <p:cNvSpPr txBox="1"/>
          <p:nvPr/>
        </p:nvSpPr>
        <p:spPr>
          <a:xfrm>
            <a:off x="520162" y="61488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The </a:t>
            </a:r>
            <a:r>
              <a:rPr lang="nl-NL" dirty="0" err="1"/>
              <a:t>color</a:t>
            </a:r>
            <a:endParaRPr lang="ro-RO" dirty="0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F6B2664A-4CEF-2A5C-AAB9-4B55794CCBCD}"/>
              </a:ext>
            </a:extLst>
          </p:cNvPr>
          <p:cNvSpPr txBox="1"/>
          <p:nvPr/>
        </p:nvSpPr>
        <p:spPr>
          <a:xfrm>
            <a:off x="285177" y="1393676"/>
            <a:ext cx="1668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we plan </a:t>
            </a:r>
            <a:r>
              <a:rPr lang="nl-NL" dirty="0" err="1"/>
              <a:t>to</a:t>
            </a:r>
            <a:r>
              <a:rPr lang="nl-NL" dirty="0"/>
              <a:t> do next</a:t>
            </a:r>
            <a:endParaRPr lang="ro-RO" dirty="0"/>
          </a:p>
        </p:txBody>
      </p:sp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8AF0276C-6343-D63F-ABF0-A3E5C67CE40F}"/>
              </a:ext>
            </a:extLst>
          </p:cNvPr>
          <p:cNvSpPr/>
          <p:nvPr/>
        </p:nvSpPr>
        <p:spPr>
          <a:xfrm>
            <a:off x="544776" y="2413183"/>
            <a:ext cx="926400" cy="486600"/>
          </a:xfrm>
          <a:prstGeom prst="roundRect">
            <a:avLst>
              <a:gd name="adj" fmla="val 16667"/>
            </a:avLst>
          </a:prstGeom>
          <a:solidFill>
            <a:srgbClr val="63D274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CFBD152A-7378-0272-ECB6-F2693552C910}"/>
              </a:ext>
            </a:extLst>
          </p:cNvPr>
          <p:cNvSpPr txBox="1"/>
          <p:nvPr/>
        </p:nvSpPr>
        <p:spPr>
          <a:xfrm>
            <a:off x="544776" y="210640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The </a:t>
            </a:r>
            <a:r>
              <a:rPr lang="nl-NL" dirty="0" err="1"/>
              <a:t>color</a:t>
            </a:r>
            <a:endParaRPr lang="ro-RO" dirty="0"/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73E679D6-92B6-7F03-16E7-B1F361292DCE}"/>
              </a:ext>
            </a:extLst>
          </p:cNvPr>
          <p:cNvSpPr txBox="1"/>
          <p:nvPr/>
        </p:nvSpPr>
        <p:spPr>
          <a:xfrm>
            <a:off x="159768" y="2899783"/>
            <a:ext cx="2056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we have </a:t>
            </a:r>
            <a:r>
              <a:rPr lang="nl-NL" dirty="0" err="1"/>
              <a:t>finished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review</a:t>
            </a:r>
            <a:endParaRPr lang="ro-RO" dirty="0"/>
          </a:p>
        </p:txBody>
      </p:sp>
      <p:sp>
        <p:nvSpPr>
          <p:cNvPr id="11" name="Google Shape;67;p14">
            <a:extLst>
              <a:ext uri="{FF2B5EF4-FFF2-40B4-BE49-F238E27FC236}">
                <a16:creationId xmlns:a16="http://schemas.microsoft.com/office/drawing/2014/main" id="{CA04E90F-784C-30A4-ADDB-55A46C3323AF}"/>
              </a:ext>
            </a:extLst>
          </p:cNvPr>
          <p:cNvSpPr/>
          <p:nvPr/>
        </p:nvSpPr>
        <p:spPr>
          <a:xfrm>
            <a:off x="544776" y="3901960"/>
            <a:ext cx="926400" cy="486600"/>
          </a:xfrm>
          <a:prstGeom prst="roundRect">
            <a:avLst>
              <a:gd name="adj" fmla="val 16667"/>
            </a:avLst>
          </a:prstGeom>
          <a:solidFill>
            <a:srgbClr val="D26363">
              <a:alpha val="450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1F869801-0CCC-619E-84D5-EA3B35B0D4E9}"/>
              </a:ext>
            </a:extLst>
          </p:cNvPr>
          <p:cNvSpPr txBox="1"/>
          <p:nvPr/>
        </p:nvSpPr>
        <p:spPr>
          <a:xfrm>
            <a:off x="514085" y="362215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The </a:t>
            </a:r>
            <a:r>
              <a:rPr lang="nl-NL" dirty="0" err="1"/>
              <a:t>color</a:t>
            </a:r>
            <a:endParaRPr lang="ro-RO" dirty="0"/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7C8C743F-7D29-475D-9034-EBFBAAACE697}"/>
              </a:ext>
            </a:extLst>
          </p:cNvPr>
          <p:cNvSpPr txBox="1"/>
          <p:nvPr/>
        </p:nvSpPr>
        <p:spPr>
          <a:xfrm>
            <a:off x="143420" y="4360593"/>
            <a:ext cx="207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we have </a:t>
            </a:r>
            <a:r>
              <a:rPr lang="nl-NL" dirty="0" err="1"/>
              <a:t>finished</a:t>
            </a:r>
            <a:r>
              <a:rPr lang="nl-NL" dirty="0"/>
              <a:t> past reviews</a:t>
            </a:r>
            <a:endParaRPr lang="ro-RO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E15B1BB-5BCB-C125-BF3A-651DB4851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07" y="2088260"/>
            <a:ext cx="8520600" cy="572700"/>
          </a:xfrm>
        </p:spPr>
        <p:txBody>
          <a:bodyPr>
            <a:noAutofit/>
          </a:bodyPr>
          <a:lstStyle/>
          <a:p>
            <a:r>
              <a:rPr lang="nl-NL" sz="3500" dirty="0" err="1"/>
              <a:t>Recordings</a:t>
            </a:r>
            <a:r>
              <a:rPr lang="nl-NL" sz="3500" dirty="0"/>
              <a:t> </a:t>
            </a:r>
            <a:r>
              <a:rPr lang="nl-NL" sz="3500" dirty="0" err="1"/>
              <a:t>with</a:t>
            </a:r>
            <a:r>
              <a:rPr lang="nl-NL" sz="3500" dirty="0"/>
              <a:t> </a:t>
            </a:r>
            <a:r>
              <a:rPr lang="nl-NL" sz="3500" dirty="0" err="1"/>
              <a:t>functionality</a:t>
            </a:r>
            <a:r>
              <a:rPr lang="nl-NL" sz="3500" dirty="0"/>
              <a:t> of </a:t>
            </a:r>
            <a:r>
              <a:rPr lang="nl-NL" sz="3500" dirty="0" err="1"/>
              <a:t>the</a:t>
            </a:r>
            <a:r>
              <a:rPr lang="nl-NL" sz="3500" dirty="0"/>
              <a:t> pages</a:t>
            </a:r>
            <a:endParaRPr lang="ro-RO" sz="3500" dirty="0"/>
          </a:p>
        </p:txBody>
      </p:sp>
    </p:spTree>
    <p:extLst>
      <p:ext uri="{BB962C8B-B14F-4D97-AF65-F5344CB8AC3E}">
        <p14:creationId xmlns:p14="http://schemas.microsoft.com/office/powerpoint/2010/main" val="54957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2F3A6BD-5EBA-B95E-E898-F769F7C8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-NL" dirty="0"/>
              <a:t>Home page</a:t>
            </a:r>
            <a:endParaRPr lang="ro-RO" dirty="0"/>
          </a:p>
        </p:txBody>
      </p:sp>
      <p:pic>
        <p:nvPicPr>
          <p:cNvPr id="4" name="Home page">
            <a:hlinkClick r:id="" action="ppaction://media"/>
            <a:extLst>
              <a:ext uri="{FF2B5EF4-FFF2-40B4-BE49-F238E27FC236}">
                <a16:creationId xmlns:a16="http://schemas.microsoft.com/office/drawing/2014/main" id="{91AFF5CD-B55C-1351-AAE1-3E65A443F9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926" y="498357"/>
            <a:ext cx="7916058" cy="4452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599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6366" y="-669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dirty="0"/>
              <a:t>Create a post and view it</a:t>
            </a:r>
            <a:endParaRPr dirty="0"/>
          </a:p>
        </p:txBody>
      </p:sp>
      <p:pic>
        <p:nvPicPr>
          <p:cNvPr id="3" name="Create post">
            <a:hlinkClick r:id="" action="ppaction://media"/>
            <a:extLst>
              <a:ext uri="{FF2B5EF4-FFF2-40B4-BE49-F238E27FC236}">
                <a16:creationId xmlns:a16="http://schemas.microsoft.com/office/drawing/2014/main" id="{63A2B661-87E3-7470-2BB0-A53D5C62DD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936" y="449573"/>
            <a:ext cx="8170127" cy="4595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BF959AA-DA7F-3F3D-901F-57818438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Additional</a:t>
            </a:r>
            <a:r>
              <a:rPr lang="nl-NL" dirty="0"/>
              <a:t> feature - Piano </a:t>
            </a:r>
            <a:r>
              <a:rPr lang="nl-NL" dirty="0" err="1"/>
              <a:t>animation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sounds</a:t>
            </a:r>
            <a:endParaRPr lang="ro-RO" dirty="0"/>
          </a:p>
        </p:txBody>
      </p:sp>
      <p:pic>
        <p:nvPicPr>
          <p:cNvPr id="4" name="Piano">
            <a:hlinkClick r:id="" action="ppaction://media"/>
            <a:extLst>
              <a:ext uri="{FF2B5EF4-FFF2-40B4-BE49-F238E27FC236}">
                <a16:creationId xmlns:a16="http://schemas.microsoft.com/office/drawing/2014/main" id="{688264A3-8BFB-FB4B-8D00-A58558FB7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673" y="490654"/>
            <a:ext cx="8110654" cy="456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8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CF38AC7-2BD1-E21A-4E7F-2FA0C2D9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nl-NL" dirty="0"/>
              <a:t>Register</a:t>
            </a:r>
            <a:endParaRPr lang="ro-RO" dirty="0"/>
          </a:p>
        </p:txBody>
      </p:sp>
      <p:pic>
        <p:nvPicPr>
          <p:cNvPr id="4" name="Register">
            <a:hlinkClick r:id="" action="ppaction://media"/>
            <a:extLst>
              <a:ext uri="{FF2B5EF4-FFF2-40B4-BE49-F238E27FC236}">
                <a16:creationId xmlns:a16="http://schemas.microsoft.com/office/drawing/2014/main" id="{D1E984E2-7D27-FE7B-CFAF-DE1EE6D61D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400" y="494370"/>
            <a:ext cx="8094961" cy="45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0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A6637D5-5BFD-0AFF-37FC-670CEAA5C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39" y="19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nl-NL" dirty="0"/>
              <a:t>Log in </a:t>
            </a:r>
            <a:r>
              <a:rPr lang="nl-NL" dirty="0" err="1"/>
              <a:t>with</a:t>
            </a:r>
            <a:r>
              <a:rPr lang="nl-NL" dirty="0"/>
              <a:t> wrong </a:t>
            </a:r>
            <a:r>
              <a:rPr lang="nl-NL" dirty="0" err="1"/>
              <a:t>credentials</a:t>
            </a:r>
            <a:endParaRPr lang="ro-RO" dirty="0"/>
          </a:p>
        </p:txBody>
      </p:sp>
      <p:pic>
        <p:nvPicPr>
          <p:cNvPr id="4" name="Log in">
            <a:hlinkClick r:id="" action="ppaction://media"/>
            <a:extLst>
              <a:ext uri="{FF2B5EF4-FFF2-40B4-BE49-F238E27FC236}">
                <a16:creationId xmlns:a16="http://schemas.microsoft.com/office/drawing/2014/main" id="{4B342437-25E3-B6F2-D5F7-657C99C9E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056" y="513885"/>
            <a:ext cx="8073483" cy="45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1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Deployed Application</a:t>
            </a:r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o" u="sng">
                <a:solidFill>
                  <a:schemeClr val="hlink"/>
                </a:solidFill>
                <a:hlinkClick r:id="rId3"/>
              </a:rPr>
              <a:t>https://notebridge1.paas.hosted-by-previder.com/notebridge/cards.html</a:t>
            </a:r>
            <a:r>
              <a:rPr lang="ro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1713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8FFC8A7F-0336-4CE8-E022-9AAFEC0C2843}"/>
              </a:ext>
            </a:extLst>
          </p:cNvPr>
          <p:cNvSpPr txBox="1"/>
          <p:nvPr/>
        </p:nvSpPr>
        <p:spPr>
          <a:xfrm>
            <a:off x="534985" y="773151"/>
            <a:ext cx="80740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nl-NL" dirty="0" err="1"/>
              <a:t>What</a:t>
            </a:r>
            <a:r>
              <a:rPr lang="nl-NL" dirty="0"/>
              <a:t> types of cards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exist</a:t>
            </a:r>
            <a:r>
              <a:rPr lang="nl-NL" dirty="0"/>
              <a:t>? At </a:t>
            </a:r>
            <a:r>
              <a:rPr lang="nl-NL" dirty="0" err="1"/>
              <a:t>this</a:t>
            </a:r>
            <a:r>
              <a:rPr lang="nl-NL" dirty="0"/>
              <a:t> moment, we have cards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finding</a:t>
            </a:r>
            <a:r>
              <a:rPr lang="nl-NL" dirty="0"/>
              <a:t> band members, jam </a:t>
            </a:r>
            <a:r>
              <a:rPr lang="nl-NL" dirty="0" err="1"/>
              <a:t>sessions</a:t>
            </a:r>
            <a:r>
              <a:rPr lang="nl-NL" dirty="0"/>
              <a:t>, </a:t>
            </a:r>
            <a:r>
              <a:rPr lang="nl-NL" dirty="0" err="1"/>
              <a:t>music</a:t>
            </a:r>
            <a:r>
              <a:rPr lang="nl-NL" dirty="0"/>
              <a:t> events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selling</a:t>
            </a:r>
            <a:r>
              <a:rPr lang="nl-NL" dirty="0"/>
              <a:t> </a:t>
            </a:r>
            <a:r>
              <a:rPr lang="nl-NL" dirty="0" err="1"/>
              <a:t>instruments</a:t>
            </a:r>
            <a:r>
              <a:rPr lang="nl-NL" dirty="0"/>
              <a:t>.</a:t>
            </a:r>
          </a:p>
          <a:p>
            <a:pPr marL="342900" indent="-342900">
              <a:buAutoNum type="arabicPeriod"/>
            </a:pPr>
            <a:r>
              <a:rPr lang="nl-NL" dirty="0" err="1"/>
              <a:t>Now</a:t>
            </a:r>
            <a:r>
              <a:rPr lang="nl-NL" dirty="0"/>
              <a:t>, a card displays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title</a:t>
            </a:r>
            <a:r>
              <a:rPr lang="nl-NL" dirty="0"/>
              <a:t>, </a:t>
            </a:r>
            <a:r>
              <a:rPr lang="nl-NL" dirty="0" err="1"/>
              <a:t>description</a:t>
            </a:r>
            <a:r>
              <a:rPr lang="nl-NL" dirty="0"/>
              <a:t>, type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event card). We plan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images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sponsors it.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important information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added</a:t>
            </a:r>
            <a:r>
              <a:rPr lang="nl-NL" dirty="0"/>
              <a:t>?</a:t>
            </a:r>
          </a:p>
          <a:p>
            <a:pPr marL="342900" indent="-342900">
              <a:buAutoNum type="arabicPeriod"/>
            </a:pPr>
            <a:r>
              <a:rPr lang="nl-NL" dirty="0" err="1"/>
              <a:t>What</a:t>
            </a:r>
            <a:r>
              <a:rPr lang="nl-NL" dirty="0"/>
              <a:t> filters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recommend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75" y="0"/>
            <a:ext cx="606383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Available Endpoints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97" y="1017725"/>
            <a:ext cx="3443624" cy="38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075" y="1017725"/>
            <a:ext cx="4274525" cy="2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218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DEMO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9425" y="8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Home Page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75" y="613125"/>
            <a:ext cx="8143977" cy="41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Home Page Continued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00" y="609000"/>
            <a:ext cx="8419607" cy="417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t="4342"/>
          <a:stretch/>
        </p:blipFill>
        <p:spPr>
          <a:xfrm>
            <a:off x="401475" y="784000"/>
            <a:ext cx="8209300" cy="401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Home Page Continued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378425" y="4545150"/>
            <a:ext cx="85629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 sz="15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When you click on the piano image on navigation bar, a playable piano with sound effects appears.</a:t>
            </a:r>
            <a:endParaRPr sz="15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90175" y="88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Additional Feature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50" y="750850"/>
            <a:ext cx="7263655" cy="36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262</Words>
  <Application>Microsoft Office PowerPoint</Application>
  <PresentationFormat>Expunere pe ecran (16:9)</PresentationFormat>
  <Paragraphs>42</Paragraphs>
  <Slides>27</Slides>
  <Notes>22</Notes>
  <HiddenSlides>0</HiddenSlides>
  <MMClips>5</MMClips>
  <ScaleCrop>false</ScaleCrop>
  <HeadingPairs>
    <vt:vector size="6" baseType="variant">
      <vt:variant>
        <vt:lpstr>Fonturi utilizate</vt:lpstr>
      </vt:variant>
      <vt:variant>
        <vt:i4>2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27</vt:i4>
      </vt:variant>
    </vt:vector>
  </HeadingPairs>
  <TitlesOfParts>
    <vt:vector size="30" baseType="lpstr">
      <vt:lpstr>Proxima Nova</vt:lpstr>
      <vt:lpstr>Arial</vt:lpstr>
      <vt:lpstr>Spearmint</vt:lpstr>
      <vt:lpstr>Note-Bridge Group 1</vt:lpstr>
      <vt:lpstr>Prezentare PowerPoint</vt:lpstr>
      <vt:lpstr>Prezentare PowerPoint</vt:lpstr>
      <vt:lpstr>Available Endpoints</vt:lpstr>
      <vt:lpstr>DEMO</vt:lpstr>
      <vt:lpstr>Home Page</vt:lpstr>
      <vt:lpstr>Home Page Continued</vt:lpstr>
      <vt:lpstr>Home Page Continued</vt:lpstr>
      <vt:lpstr>Additional Feature</vt:lpstr>
      <vt:lpstr>Create Post Page</vt:lpstr>
      <vt:lpstr>Browse Posts Page</vt:lpstr>
      <vt:lpstr>Post Details Page</vt:lpstr>
      <vt:lpstr>Messenger Page</vt:lpstr>
      <vt:lpstr>Profile Page</vt:lpstr>
      <vt:lpstr>Profile Page Continued</vt:lpstr>
      <vt:lpstr>Profile Page Features</vt:lpstr>
      <vt:lpstr>Profile Page Features Continued</vt:lpstr>
      <vt:lpstr>Log In Page</vt:lpstr>
      <vt:lpstr>Sign Up Page</vt:lpstr>
      <vt:lpstr>Recordings with functionality of the pages</vt:lpstr>
      <vt:lpstr>Home page</vt:lpstr>
      <vt:lpstr>Create a post and view it</vt:lpstr>
      <vt:lpstr>Additional feature - Piano animation with sounds</vt:lpstr>
      <vt:lpstr>Register</vt:lpstr>
      <vt:lpstr>Log in with wrong credentials</vt:lpstr>
      <vt:lpstr>Deployed Application</vt:lpstr>
      <vt:lpstr>Our questions: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Note-Bridge Group 1</dc:title>
  <cp:lastModifiedBy>Enescu, A. (Alexandru, Student B-BIT)</cp:lastModifiedBy>
  <cp:revision>2</cp:revision>
  <dcterms:modified xsi:type="dcterms:W3CDTF">2024-06-18T19:20:08Z</dcterms:modified>
</cp:coreProperties>
</file>